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72F8C-BC6A-47ED-BCA2-A5277814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JAAL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B036D5-E054-4987-8655-DC38DA72A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Les presenta…</a:t>
            </a:r>
          </a:p>
        </p:txBody>
      </p:sp>
    </p:spTree>
    <p:extLst>
      <p:ext uri="{BB962C8B-B14F-4D97-AF65-F5344CB8AC3E}">
        <p14:creationId xmlns:p14="http://schemas.microsoft.com/office/powerpoint/2010/main" val="359929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BFD6E-B62B-425C-A6BD-65EBBCD3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Zelgui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BBF19A-A182-4596-9202-A3B07FE6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algn="ctr"/>
            <a:r>
              <a:rPr lang="es-ES" sz="5400" dirty="0"/>
              <a:t>¿Y eso que es?</a:t>
            </a:r>
          </a:p>
          <a:p>
            <a:pPr algn="ctr"/>
            <a:endParaRPr lang="es-ES" sz="5400" dirty="0"/>
          </a:p>
          <a:p>
            <a:pPr algn="ctr"/>
            <a:r>
              <a:rPr lang="es-ES" sz="5400" dirty="0" err="1"/>
              <a:t>Zelda+Luigi</a:t>
            </a:r>
            <a:r>
              <a:rPr lang="es-ES" sz="5400" dirty="0"/>
              <a:t> === </a:t>
            </a:r>
            <a:r>
              <a:rPr lang="es-ES" sz="5400" dirty="0" err="1"/>
              <a:t>Zelgui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95214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F0A62E9-2AED-4719-BC09-0A7192FC4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4174" y="2336800"/>
            <a:ext cx="2347627" cy="3598863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DE13242-FC54-46EC-B1DB-6D475CF0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es-ES" dirty="0"/>
              <a:t>¿Lo conoces?</a:t>
            </a:r>
          </a:p>
        </p:txBody>
      </p:sp>
    </p:spTree>
    <p:extLst>
      <p:ext uri="{BB962C8B-B14F-4D97-AF65-F5344CB8AC3E}">
        <p14:creationId xmlns:p14="http://schemas.microsoft.com/office/powerpoint/2010/main" val="311491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90C17-B5D8-493D-B0BF-1070953C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MIX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51CCF90-EE2C-41C3-A706-07F36B538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957" y="2336800"/>
            <a:ext cx="2088062" cy="359886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C9A32C-DFB1-437D-8415-A64901AD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38" y="2336800"/>
            <a:ext cx="1690688" cy="16906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7327864-E7E4-4C47-A97E-0929C3FE7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38" y="4530122"/>
            <a:ext cx="1690689" cy="16906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300F40C-AC0A-4DEE-9D1F-8AD7B74B2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629" y="3128668"/>
            <a:ext cx="1807906" cy="21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C28839C-BDAF-41C9-AA26-9DE82F6D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573" y="2277143"/>
            <a:ext cx="5392420" cy="403911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2CB6BB-25CD-4D07-9D54-E9ED6EBC8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535" y="3924235"/>
            <a:ext cx="2724150" cy="1676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C6330C-8697-48D6-8E71-58A8B89C2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828" y="4523896"/>
            <a:ext cx="2235200" cy="1676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0C3153C-945D-423D-A876-F600CCCDD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227" y="2455524"/>
            <a:ext cx="2235200" cy="12360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483F8A-DDEC-417D-B62E-77920A0BB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630" y="2654537"/>
            <a:ext cx="1801959" cy="837993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DBEA8EA-2EF5-4404-882F-3B9A6D63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es-ES" dirty="0"/>
              <a:t>¿Qué vamos a tener que hacer?</a:t>
            </a:r>
          </a:p>
        </p:txBody>
      </p:sp>
    </p:spTree>
    <p:extLst>
      <p:ext uri="{BB962C8B-B14F-4D97-AF65-F5344CB8AC3E}">
        <p14:creationId xmlns:p14="http://schemas.microsoft.com/office/powerpoint/2010/main" val="108161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D56DA-5B8A-41DD-94D1-AF28FA9E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Mecánicas del Juego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6B5292-8058-46F4-A392-71A4E4AB0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Podrás saltar, avanzar y retroceder en el mapa actual, tendrás un numero limitado de vidas.</a:t>
            </a:r>
          </a:p>
          <a:p>
            <a:r>
              <a:rPr lang="es-ES" dirty="0"/>
              <a:t>Empezaras sin nada y en función del numero de monedas/gemas que tengas podrás ir comprando objetos para la aventura.</a:t>
            </a:r>
          </a:p>
          <a:p>
            <a:pPr lvl="1"/>
            <a:r>
              <a:rPr lang="es-ES" dirty="0"/>
              <a:t>+Una espada para poder atacar a los enemigos</a:t>
            </a:r>
          </a:p>
          <a:p>
            <a:pPr lvl="1"/>
            <a:r>
              <a:rPr lang="es-ES" dirty="0"/>
              <a:t>+Un escudo para protegerte de sus ataques</a:t>
            </a:r>
          </a:p>
          <a:p>
            <a:pPr lvl="1"/>
            <a:r>
              <a:rPr lang="es-ES" dirty="0"/>
              <a:t>+Una capa para planear…. Si Planear, ¿Quién no quiere planear?</a:t>
            </a:r>
          </a:p>
          <a:p>
            <a:pPr lvl="1"/>
            <a:r>
              <a:rPr lang="es-ES" dirty="0"/>
              <a:t>¿Boss  Final?</a:t>
            </a:r>
          </a:p>
          <a:p>
            <a:pPr lvl="1"/>
            <a:r>
              <a:rPr lang="es-ES" dirty="0"/>
              <a:t>Ente otros objetos.</a:t>
            </a:r>
          </a:p>
        </p:txBody>
      </p:sp>
    </p:spTree>
    <p:extLst>
      <p:ext uri="{BB962C8B-B14F-4D97-AF65-F5344CB8AC3E}">
        <p14:creationId xmlns:p14="http://schemas.microsoft.com/office/powerpoint/2010/main" val="3470824580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{D2AD275A-5060-44DF-A9F4-08384AD49B3C}tf04033917</Template>
  <TotalTime>30</TotalTime>
  <Words>112</Words>
  <Application>Microsoft Office PowerPoint</Application>
  <PresentationFormat>Panorámica</PresentationFormat>
  <Paragraphs>19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Trebuchet MS</vt:lpstr>
      <vt:lpstr>Berlín</vt:lpstr>
      <vt:lpstr>JAAL </vt:lpstr>
      <vt:lpstr>Zelgui</vt:lpstr>
      <vt:lpstr>¿Lo conoces?</vt:lpstr>
      <vt:lpstr>MIX</vt:lpstr>
      <vt:lpstr>¿Qué vamos a tener que hacer?</vt:lpstr>
      <vt:lpstr>Mecánicas del Juego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JAAL</dc:title>
  <dc:creator>Jagoba Montes Larrabaster</dc:creator>
  <cp:lastModifiedBy>Jagoba Montes Larrabaster</cp:lastModifiedBy>
  <cp:revision>3</cp:revision>
  <dcterms:created xsi:type="dcterms:W3CDTF">2020-02-20T13:42:09Z</dcterms:created>
  <dcterms:modified xsi:type="dcterms:W3CDTF">2020-02-20T14:12:12Z</dcterms:modified>
</cp:coreProperties>
</file>